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772400" cy="10058400"/>
  <p:notesSz cx="6858000" cy="9144000"/>
  <p:embeddedFontLst>
    <p:embeddedFont>
      <p:font typeface="Open Sauce Bold" charset="1" panose="00000800000000000000"/>
      <p:regular r:id="rId7"/>
    </p:embeddedFont>
    <p:embeddedFont>
      <p:font typeface="Montserrat Bold" charset="1" panose="00000800000000000000"/>
      <p:regular r:id="rId8"/>
    </p:embeddedFont>
    <p:embeddedFont>
      <p:font typeface="Montserrat" charset="1" panose="00000500000000000000"/>
      <p:regular r:id="rId9"/>
    </p:embeddedFont>
    <p:embeddedFont>
      <p:font typeface="Montserrat Bold Italics" charset="1" panose="00000800000000000000"/>
      <p:regular r:id="rId10"/>
    </p:embeddedFont>
    <p:embeddedFont>
      <p:font typeface="Montserrat Italics" charset="1" panose="000005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jpeg" Type="http://schemas.openxmlformats.org/officeDocument/2006/relationships/image"/><Relationship Id="rId5" Target="../media/image4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6342645">
            <a:off x="97087" y="1374381"/>
            <a:ext cx="20162461" cy="22846981"/>
          </a:xfrm>
          <a:custGeom>
            <a:avLst/>
            <a:gdLst/>
            <a:ahLst/>
            <a:cxnLst/>
            <a:rect r="r" b="b" t="t" l="l"/>
            <a:pathLst>
              <a:path h="22846981" w="20162461">
                <a:moveTo>
                  <a:pt x="0" y="0"/>
                </a:moveTo>
                <a:lnTo>
                  <a:pt x="20162461" y="0"/>
                </a:lnTo>
                <a:lnTo>
                  <a:pt x="20162461" y="22846981"/>
                </a:lnTo>
                <a:lnTo>
                  <a:pt x="0" y="2284698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91810" y="2500689"/>
            <a:ext cx="7594364" cy="5647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21"/>
              </a:lnSpc>
            </a:pPr>
            <a:r>
              <a:rPr lang="en-US" sz="4098" b="true">
                <a:solidFill>
                  <a:srgbClr val="FFFFF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 IT/TECH E</a:t>
            </a:r>
            <a:r>
              <a:rPr lang="en-US" sz="4098" b="true">
                <a:solidFill>
                  <a:srgbClr val="FFFFF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MPLOYER PANEL 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996339" y="5428678"/>
            <a:ext cx="5655338" cy="3725873"/>
          </a:xfrm>
          <a:custGeom>
            <a:avLst/>
            <a:gdLst/>
            <a:ahLst/>
            <a:cxnLst/>
            <a:rect r="r" b="b" t="t" l="l"/>
            <a:pathLst>
              <a:path h="3725873" w="5655338">
                <a:moveTo>
                  <a:pt x="0" y="0"/>
                </a:moveTo>
                <a:lnTo>
                  <a:pt x="5655337" y="0"/>
                </a:lnTo>
                <a:lnTo>
                  <a:pt x="5655337" y="3725873"/>
                </a:lnTo>
                <a:lnTo>
                  <a:pt x="0" y="372587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-51785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0" y="1551896"/>
            <a:ext cx="7772400" cy="5384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95"/>
              </a:lnSpc>
            </a:pPr>
            <a:r>
              <a:rPr lang="en-US" sz="3549" b="true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Learn about Careers 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2178903" y="355811"/>
            <a:ext cx="3414593" cy="842859"/>
          </a:xfrm>
          <a:custGeom>
            <a:avLst/>
            <a:gdLst/>
            <a:ahLst/>
            <a:cxnLst/>
            <a:rect r="r" b="b" t="t" l="l"/>
            <a:pathLst>
              <a:path h="842859" w="3414593">
                <a:moveTo>
                  <a:pt x="0" y="0"/>
                </a:moveTo>
                <a:lnTo>
                  <a:pt x="3414594" y="0"/>
                </a:lnTo>
                <a:lnTo>
                  <a:pt x="3414594" y="842858"/>
                </a:lnTo>
                <a:lnTo>
                  <a:pt x="0" y="84285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634803" y="3363526"/>
            <a:ext cx="6508376" cy="11734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215"/>
              </a:lnSpc>
            </a:pPr>
            <a:r>
              <a:rPr lang="en-US" sz="4011" b="true">
                <a:solidFill>
                  <a:srgbClr val="121212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Thurs, March 5, 10-11 am</a:t>
            </a:r>
          </a:p>
          <a:p>
            <a:pPr algn="ctr">
              <a:lnSpc>
                <a:spcPts val="4159"/>
              </a:lnSpc>
            </a:pPr>
            <a:r>
              <a:rPr lang="en-US" sz="3199" b="true">
                <a:solidFill>
                  <a:srgbClr val="121212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AT 144 (downstairs)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725849" y="9370573"/>
            <a:ext cx="4326285" cy="3985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231"/>
              </a:lnSpc>
            </a:pPr>
            <a:r>
              <a:rPr lang="en-US" sz="2308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Questions? careers@fvcc.edu</a:t>
            </a:r>
          </a:p>
        </p:txBody>
      </p:sp>
      <p:sp>
        <p:nvSpPr>
          <p:cNvPr name="TextBox 9" id="9"/>
          <p:cNvSpPr txBox="true"/>
          <p:nvPr/>
        </p:nvSpPr>
        <p:spPr>
          <a:xfrm rot="-1258866">
            <a:off x="5597549" y="773512"/>
            <a:ext cx="1955936" cy="4800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90"/>
              </a:lnSpc>
            </a:pPr>
            <a:r>
              <a:rPr lang="en-US" b="true" sz="2850" i="true">
                <a:solidFill>
                  <a:srgbClr val="8C2131"/>
                </a:solidFill>
                <a:latin typeface="Montserrat Bold Italics"/>
                <a:ea typeface="Montserrat Bold Italics"/>
                <a:cs typeface="Montserrat Bold Italics"/>
                <a:sym typeface="Montserrat Bold Italics"/>
              </a:rPr>
              <a:t>SNACKS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0" y="4882648"/>
            <a:ext cx="7772400" cy="1565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00"/>
              </a:lnSpc>
            </a:pPr>
            <a:r>
              <a:rPr lang="en-US" sz="2500" b="true">
                <a:solidFill>
                  <a:srgbClr val="8C213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Endpoint Utility Corp | Flathead County</a:t>
            </a:r>
          </a:p>
          <a:p>
            <a:pPr algn="ctr">
              <a:lnSpc>
                <a:spcPts val="2900"/>
              </a:lnSpc>
            </a:pPr>
            <a:r>
              <a:rPr lang="en-US" sz="2500" b="true">
                <a:solidFill>
                  <a:srgbClr val="8C213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    GL Solutions |  Logan Health      </a:t>
            </a:r>
          </a:p>
          <a:p>
            <a:pPr algn="ctr">
              <a:lnSpc>
                <a:spcPts val="3500"/>
              </a:lnSpc>
            </a:pPr>
          </a:p>
          <a:p>
            <a:pPr algn="ctr">
              <a:lnSpc>
                <a:spcPts val="3500"/>
              </a:lnSpc>
            </a:pPr>
          </a:p>
        </p:txBody>
      </p:sp>
      <p:sp>
        <p:nvSpPr>
          <p:cNvPr name="TextBox 11" id="11"/>
          <p:cNvSpPr txBox="true"/>
          <p:nvPr/>
        </p:nvSpPr>
        <p:spPr>
          <a:xfrm rot="0">
            <a:off x="4695740" y="9171305"/>
            <a:ext cx="1955936" cy="1746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400"/>
              </a:lnSpc>
            </a:pPr>
            <a:r>
              <a:rPr lang="en-US" sz="1000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AI image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DAHAkad-GxU</dc:identifier>
  <dcterms:modified xsi:type="dcterms:W3CDTF">2011-08-01T06:04:30Z</dcterms:modified>
  <cp:revision>1</cp:revision>
  <dc:title>Tech Employer Panel Spring 26  (8.5 x 11 in)</dc:title>
</cp:coreProperties>
</file>